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2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9CA04-2D6D-56AD-6AF2-F1A6D8915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DEBFE3-E36B-41A9-DAD9-DC293A4E4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52F48-D058-F51D-8DDC-C32ABE6FB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F895-8F57-474B-A327-A11A33147BA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EA57E-6051-4307-B6F5-0F2352B96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D50F6-462F-3680-79B1-D38B6EBE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6D-F01E-40E4-80D5-204514F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0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76C84-3721-16E1-8561-9A0CBC721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020502-6719-ACFF-C0C6-4FB0FAD5E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DCA42-D4DC-9DD5-D47D-50C89599F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F895-8F57-474B-A327-A11A33147BA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65D9E-6C51-2434-5383-1774DD5D3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99DC0-C5CD-59C5-E3AB-0D1F359C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6D-F01E-40E4-80D5-204514F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2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F727B7-BC8E-685D-D10A-3CA77D88CE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99464-90B5-182C-B301-08E0BBF6A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1D6CC-473F-3AEE-355D-E215FE8C7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F895-8F57-474B-A327-A11A33147BA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1A100-80FC-A43C-6CED-0CA6B5097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6E948-EC3F-9203-9BA8-BFD52AC1B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6D-F01E-40E4-80D5-204514F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0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B5A60-444B-901E-9F6F-27FEC9BB4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5F6AB-2555-17A4-62C3-058D406C9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69FD4-3890-0C57-87C8-C21BB7DB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F895-8F57-474B-A327-A11A33147BA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3287F-A085-C9D7-AF3E-63BB80C07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DAEAA-9F44-736D-C381-05BFEEDC8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6D-F01E-40E4-80D5-204514F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79C3C-1FBE-3141-E2CE-423D15056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2F62F-1C98-5890-D415-C52EAB2D6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11785-6540-1377-0DED-7E78B1D8D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F895-8F57-474B-A327-A11A33147BA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EDA23-5FC1-21CC-20EA-5B2E1EABA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A5AE8-3E04-EA92-7BFB-39364E0B2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6D-F01E-40E4-80D5-204514F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7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1940D-9133-A902-BAAE-FD155F309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2130B-EE48-C6FB-B0DA-F3D333098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9034E-E857-C775-F8FD-985D61DB93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1D8899-06D3-5781-A169-29A6AF8CA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F895-8F57-474B-A327-A11A33147BA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65D822-380C-7EC3-262E-7B9649D2D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73999-A445-D2C0-99D2-C4A063464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6D-F01E-40E4-80D5-204514F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8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35D-5635-AE7B-7B6D-DB0BB3B4C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5141F-A2CC-E6D2-26D3-15E524BA0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E53C2-70FF-95DA-1A7F-C48DA33F9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73E26-6F88-7B21-C19B-E270098DE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BED571-F372-FDA3-628B-E227299F5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78F5AE-8F70-8C0D-941A-C7FC28B7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F895-8F57-474B-A327-A11A33147BA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0100F2-6A5E-7211-AA37-6507BD5EA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763C86-FABA-8FD2-DF8F-E180FC26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6D-F01E-40E4-80D5-204514F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2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287CF-054E-F189-BFD7-5EC232A50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18C430-7E3B-D1B5-A27D-3629F0B83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F895-8F57-474B-A327-A11A33147BA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4690D7-D2AC-AC23-423D-8E33D3E6B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5A74F5-EA3F-355F-5D42-34A7549F0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6D-F01E-40E4-80D5-204514F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1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42DAE8-75FB-335C-BE2C-4B39563AC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F895-8F57-474B-A327-A11A33147BA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16953E-89D9-9F7D-059B-2A15F5CA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D128BE-D27D-D5CB-118C-4596BD3E3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6D-F01E-40E4-80D5-204514F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38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6AD9-54F9-0EFA-2EE2-7B3CC0551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7AA19-F82B-4CEB-85B1-C87ECEE28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2040B-CD1F-0E52-EF80-DC60462F5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F986D-F042-8714-270B-EDC89CEEC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F895-8F57-474B-A327-A11A33147BA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FE788D-C63A-E1EF-5335-2820F6DE4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5E518-0760-AE25-5381-106F6BA64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6D-F01E-40E4-80D5-204514F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2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2CA37-29FE-3824-0B8D-D668A0F89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685BF8-FBC0-8B79-5F65-4AB3ADE604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C7FD95-293E-3212-D3F0-AFEFA83A4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A2C92-5673-1AFC-2B40-7079E2337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F895-8F57-474B-A327-A11A33147BA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21F80-915E-1CA5-B3F5-B6F12432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58346-78B1-6E43-8038-8AEED8C89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6D-F01E-40E4-80D5-204514F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1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445A25-D5AF-54E7-F97E-8A5AEB1C5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CFB6EF-858A-9C57-7095-0C3E71F00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BDD6C-6569-F9FC-D3A4-FDD4CFC120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EF895-8F57-474B-A327-A11A33147BAC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294C3-4776-096C-894B-5B637437A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7335-C4FA-A333-0F36-0E91D1078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C666D-F01E-40E4-80D5-204514F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FD03F5-E1F6-E682-B775-D6F8D6FFDD1D}"/>
              </a:ext>
            </a:extLst>
          </p:cNvPr>
          <p:cNvSpPr/>
          <p:nvPr/>
        </p:nvSpPr>
        <p:spPr>
          <a:xfrm rot="10800000">
            <a:off x="5486400" y="146756"/>
            <a:ext cx="6536266" cy="6536266"/>
          </a:xfrm>
          <a:prstGeom prst="rtTriangl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187715-FFD0-60AB-D838-48B2BE95A0B9}"/>
              </a:ext>
            </a:extLst>
          </p:cNvPr>
          <p:cNvSpPr txBox="1"/>
          <p:nvPr/>
        </p:nvSpPr>
        <p:spPr>
          <a:xfrm>
            <a:off x="8444090" y="293511"/>
            <a:ext cx="34318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GRPC </a:t>
            </a:r>
          </a:p>
          <a:p>
            <a:pPr algn="r"/>
            <a:r>
              <a:rPr lang="en-US" sz="4000" b="1" dirty="0">
                <a:solidFill>
                  <a:schemeClr val="bg1"/>
                </a:solidFill>
              </a:rPr>
              <a:t>PROJECT DEVELOPMENT PROCESS</a:t>
            </a:r>
          </a:p>
        </p:txBody>
      </p:sp>
      <p:pic>
        <p:nvPicPr>
          <p:cNvPr id="9" name="Picture 8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D5F37A1E-C530-06FC-12DF-91D14E4D19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934" y="2984281"/>
            <a:ext cx="1822472" cy="61166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AF44E33-2DE7-0440-A43F-6A52D7E5B82F}"/>
              </a:ext>
            </a:extLst>
          </p:cNvPr>
          <p:cNvSpPr/>
          <p:nvPr/>
        </p:nvSpPr>
        <p:spPr>
          <a:xfrm>
            <a:off x="316088" y="293511"/>
            <a:ext cx="2822223" cy="11063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Unified Planning Work Program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8025379-5871-7F58-5ABE-3AC09027377F}"/>
              </a:ext>
            </a:extLst>
          </p:cNvPr>
          <p:cNvSpPr/>
          <p:nvPr/>
        </p:nvSpPr>
        <p:spPr>
          <a:xfrm>
            <a:off x="1727199" y="1570783"/>
            <a:ext cx="2822223" cy="11063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Long Range Transportation Plan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0200A4E-4E4F-9293-2AB6-E6B7DDFB0CEF}"/>
              </a:ext>
            </a:extLst>
          </p:cNvPr>
          <p:cNvSpPr/>
          <p:nvPr/>
        </p:nvSpPr>
        <p:spPr>
          <a:xfrm>
            <a:off x="3138310" y="2850444"/>
            <a:ext cx="2822223" cy="11063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Technical Study/Report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5E06CC-F3DD-D059-E628-8D98680ADE71}"/>
              </a:ext>
            </a:extLst>
          </p:cNvPr>
          <p:cNvSpPr/>
          <p:nvPr/>
        </p:nvSpPr>
        <p:spPr>
          <a:xfrm>
            <a:off x="4549421" y="4130105"/>
            <a:ext cx="2822223" cy="11063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Transportation Improvement Program (TIP)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D81E6D-B880-1329-0C42-C21AF3DDC740}"/>
              </a:ext>
            </a:extLst>
          </p:cNvPr>
          <p:cNvSpPr/>
          <p:nvPr/>
        </p:nvSpPr>
        <p:spPr>
          <a:xfrm>
            <a:off x="5960532" y="5412209"/>
            <a:ext cx="2822223" cy="11063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Construction/</a:t>
            </a:r>
          </a:p>
          <a:p>
            <a:pPr algn="ctr"/>
            <a:r>
              <a:rPr lang="en-US" sz="2400" b="1" dirty="0"/>
              <a:t>Implementation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E31D387-C9D0-8DCB-081E-5FA30F23D575}"/>
              </a:ext>
            </a:extLst>
          </p:cNvPr>
          <p:cNvSpPr txBox="1"/>
          <p:nvPr/>
        </p:nvSpPr>
        <p:spPr>
          <a:xfrm>
            <a:off x="3138309" y="293511"/>
            <a:ext cx="268675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Analysis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Needs Identification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Develop Alternatives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Public Involvement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Prioritization &amp; Recommendations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B43B0A7-20FC-909F-2687-831C933F28E5}"/>
              </a:ext>
            </a:extLst>
          </p:cNvPr>
          <p:cNvSpPr txBox="1"/>
          <p:nvPr/>
        </p:nvSpPr>
        <p:spPr>
          <a:xfrm>
            <a:off x="6005689" y="2848056"/>
            <a:ext cx="263031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Traffic Analysis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Corridor Study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Safety Audit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Cost Estimates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Conceptual Engineering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804362-3563-4B0E-D57E-7AE478C72F5C}"/>
              </a:ext>
            </a:extLst>
          </p:cNvPr>
          <p:cNvSpPr txBox="1"/>
          <p:nvPr/>
        </p:nvSpPr>
        <p:spPr>
          <a:xfrm>
            <a:off x="7371643" y="4517772"/>
            <a:ext cx="26303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385993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Kenneth Yarrow</dc:creator>
  <cp:lastModifiedBy>Kenneth Yarrow</cp:lastModifiedBy>
  <cp:revision>3</cp:revision>
  <dcterms:created xsi:type="dcterms:W3CDTF">2023-07-26T15:37:11Z</dcterms:created>
  <dcterms:modified xsi:type="dcterms:W3CDTF">2023-07-26T16:30:04Z</dcterms:modified>
</cp:coreProperties>
</file>